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78" r:id="rId13"/>
    <p:sldId id="266" r:id="rId14"/>
    <p:sldId id="27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92" d="100"/>
          <a:sy n="92" d="100"/>
        </p:scale>
        <p:origin x="-76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8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4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2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8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90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9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8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6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75BE-C0F4-418C-B7D6-D070CD0F65E1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EB7F-FF71-48D3-AE2B-3F319EA91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330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2798916.pn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1" y="3003798"/>
            <a:ext cx="2304256" cy="2151822"/>
          </a:xfrm>
          <a:prstGeom prst="rect">
            <a:avLst/>
          </a:prstGeom>
        </p:spPr>
      </p:pic>
      <p:pic>
        <p:nvPicPr>
          <p:cNvPr id="10" name="Рисунок 9" descr="2798937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51520" y="3723878"/>
            <a:ext cx="577727" cy="12035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469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 descr="3925124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23528" y="2499742"/>
            <a:ext cx="1091186" cy="2438405"/>
          </a:xfrm>
          <a:prstGeom prst="rect">
            <a:avLst/>
          </a:prstGeom>
        </p:spPr>
      </p:pic>
      <p:grpSp>
        <p:nvGrpSpPr>
          <p:cNvPr id="9" name="Группа 8"/>
          <p:cNvGrpSpPr/>
          <p:nvPr userDrawn="1"/>
        </p:nvGrpSpPr>
        <p:grpSpPr>
          <a:xfrm>
            <a:off x="7308304" y="2139702"/>
            <a:ext cx="1731249" cy="2880320"/>
            <a:chOff x="3851920" y="555526"/>
            <a:chExt cx="2379321" cy="4007279"/>
          </a:xfrm>
        </p:grpSpPr>
        <p:pic>
          <p:nvPicPr>
            <p:cNvPr id="10" name="Рисунок 9" descr="0_11b5f4_7a1263c0_orig.png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3851920" y="555526"/>
              <a:ext cx="2379321" cy="400727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 userDrawn="1"/>
          </p:nvSpPr>
          <p:spPr>
            <a:xfrm>
              <a:off x="3923928" y="555526"/>
              <a:ext cx="2304256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0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Русский язык</a:t>
              </a:r>
              <a:endPara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92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627534"/>
            <a:ext cx="7593923" cy="2376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4162"/>
                <a:gd name="adj2" fmla="val -124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Русский </a:t>
            </a:r>
            <a:endParaRPr lang="ru-RU" sz="8800" b="1" cap="none" spc="50" dirty="0" smtClean="0">
              <a:ln w="11430">
                <a:solidFill>
                  <a:schemeClr val="bg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8800" b="1" cap="none" spc="50" dirty="0" smtClean="0">
                <a:ln w="1143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язык</a:t>
            </a:r>
            <a:endParaRPr lang="ru-RU" sz="8800" b="1" cap="none" spc="50" dirty="0">
              <a:ln w="11430">
                <a:solidFill>
                  <a:schemeClr val="bg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1549" y="3003798"/>
            <a:ext cx="36744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</a:rPr>
              <a:t>4 «Г» класс</a:t>
            </a:r>
            <a:endParaRPr lang="ru-RU" sz="6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Угадай сказочного героя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03598"/>
            <a:ext cx="4104456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отважн</a:t>
            </a:r>
            <a:r>
              <a:rPr lang="ru-RU" sz="2800" dirty="0"/>
              <a:t>___ девочка,</a:t>
            </a:r>
          </a:p>
          <a:p>
            <a:pPr marL="0" indent="0">
              <a:buNone/>
            </a:pPr>
            <a:r>
              <a:rPr lang="ru-RU" sz="2800" dirty="0" err="1"/>
              <a:t>трудн</a:t>
            </a:r>
            <a:r>
              <a:rPr lang="ru-RU" sz="2800" dirty="0"/>
              <a:t>____ путём,</a:t>
            </a:r>
          </a:p>
          <a:p>
            <a:pPr marL="0" indent="0">
              <a:buNone/>
            </a:pPr>
            <a:r>
              <a:rPr lang="ru-RU" sz="2800" dirty="0"/>
              <a:t>с добр___ друзьями,</a:t>
            </a:r>
          </a:p>
          <a:p>
            <a:pPr marL="0" indent="0">
              <a:buNone/>
            </a:pPr>
            <a:r>
              <a:rPr lang="ru-RU" sz="2800" dirty="0"/>
              <a:t>к </a:t>
            </a:r>
            <a:r>
              <a:rPr lang="ru-RU" sz="2800" dirty="0" err="1"/>
              <a:t>снежн</a:t>
            </a:r>
            <a:r>
              <a:rPr lang="ru-RU" sz="2800" dirty="0"/>
              <a:t>___ королеве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27560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/>
              <a:t>хрустальн</a:t>
            </a:r>
            <a:r>
              <a:rPr lang="ru-RU" sz="2800" dirty="0"/>
              <a:t>____ туфельку,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на </a:t>
            </a:r>
            <a:r>
              <a:rPr lang="ru-RU" sz="2800" dirty="0" err="1"/>
              <a:t>сказочн</a:t>
            </a:r>
            <a:r>
              <a:rPr lang="ru-RU" sz="2800" dirty="0"/>
              <a:t>___ балу,</a:t>
            </a:r>
          </a:p>
          <a:p>
            <a:r>
              <a:rPr lang="ru-RU" sz="2800" dirty="0"/>
              <a:t>у </a:t>
            </a:r>
            <a:r>
              <a:rPr lang="ru-RU" sz="2800" dirty="0" err="1"/>
              <a:t>королевск</a:t>
            </a:r>
            <a:r>
              <a:rPr lang="ru-RU" sz="2800" dirty="0"/>
              <a:t>___ дворца,</a:t>
            </a:r>
          </a:p>
          <a:p>
            <a:r>
              <a:rPr lang="ru-RU" sz="2800" dirty="0"/>
              <a:t>от добр___  феи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93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Угадай сказочного героя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771550"/>
            <a:ext cx="7499176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отважн</a:t>
            </a:r>
            <a:r>
              <a:rPr lang="ru-RU" sz="4800" dirty="0" smtClean="0">
                <a:solidFill>
                  <a:srgbClr val="FF0000"/>
                </a:solidFill>
              </a:rPr>
              <a:t>ая </a:t>
            </a:r>
            <a:r>
              <a:rPr lang="ru-RU" dirty="0" smtClean="0"/>
              <a:t>(ед., ж., И.)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sz="4800" dirty="0"/>
              <a:t>девочка,</a:t>
            </a:r>
          </a:p>
          <a:p>
            <a:pPr marL="0" indent="0">
              <a:buNone/>
            </a:pPr>
            <a:r>
              <a:rPr lang="ru-RU" sz="4800" dirty="0" smtClean="0"/>
              <a:t>трудн</a:t>
            </a:r>
            <a:r>
              <a:rPr lang="ru-RU" sz="4800" dirty="0" smtClean="0">
                <a:solidFill>
                  <a:srgbClr val="FF0000"/>
                </a:solidFill>
              </a:rPr>
              <a:t>ым </a:t>
            </a:r>
            <a:r>
              <a:rPr lang="ru-RU" dirty="0"/>
              <a:t>(ед., </a:t>
            </a:r>
            <a:r>
              <a:rPr lang="ru-RU" dirty="0" smtClean="0"/>
              <a:t>м., Т.)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sz="4800" dirty="0"/>
              <a:t>путём,</a:t>
            </a:r>
          </a:p>
          <a:p>
            <a:pPr marL="0" indent="0">
              <a:buNone/>
            </a:pPr>
            <a:r>
              <a:rPr lang="ru-RU" sz="4800" dirty="0"/>
              <a:t>с </a:t>
            </a:r>
            <a:r>
              <a:rPr lang="ru-RU" sz="4800" dirty="0" smtClean="0"/>
              <a:t>добр</a:t>
            </a:r>
            <a:r>
              <a:rPr lang="ru-RU" sz="4800" dirty="0" smtClean="0">
                <a:solidFill>
                  <a:srgbClr val="FF0000"/>
                </a:solidFill>
              </a:rPr>
              <a:t>ыми </a:t>
            </a:r>
            <a:r>
              <a:rPr lang="ru-RU" dirty="0" smtClean="0"/>
              <a:t>(мн., Т.)  </a:t>
            </a:r>
            <a:r>
              <a:rPr lang="ru-RU" sz="4800" dirty="0"/>
              <a:t>друзьями,</a:t>
            </a:r>
          </a:p>
          <a:p>
            <a:pPr marL="0" indent="0">
              <a:buNone/>
            </a:pPr>
            <a:r>
              <a:rPr lang="ru-RU" sz="4800" dirty="0"/>
              <a:t>к </a:t>
            </a:r>
            <a:r>
              <a:rPr lang="ru-RU" sz="4800" dirty="0" smtClean="0"/>
              <a:t>снежн</a:t>
            </a:r>
            <a:r>
              <a:rPr lang="ru-RU" sz="4800" dirty="0" smtClean="0">
                <a:solidFill>
                  <a:srgbClr val="FF0000"/>
                </a:solidFill>
              </a:rPr>
              <a:t>ой </a:t>
            </a:r>
            <a:r>
              <a:rPr lang="ru-RU" dirty="0"/>
              <a:t>(ед., ж., </a:t>
            </a:r>
            <a:r>
              <a:rPr lang="ru-RU" dirty="0" smtClean="0"/>
              <a:t>Д.) </a:t>
            </a:r>
          </a:p>
          <a:p>
            <a:pPr marL="0" indent="0">
              <a:buNone/>
            </a:pPr>
            <a:r>
              <a:rPr lang="ru-RU" sz="4800" dirty="0" smtClean="0"/>
              <a:t>королеве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5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Угадай сказочного героя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15566"/>
            <a:ext cx="3343938" cy="25265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03598"/>
            <a:ext cx="2600073" cy="36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Угадай сказочного героя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9542"/>
            <a:ext cx="7848872" cy="3610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400" dirty="0"/>
              <a:t>х</a:t>
            </a:r>
            <a:r>
              <a:rPr lang="ru-RU" sz="4400" dirty="0" smtClean="0"/>
              <a:t>рустальн</a:t>
            </a:r>
            <a:r>
              <a:rPr lang="ru-RU" sz="4400" dirty="0" smtClean="0">
                <a:solidFill>
                  <a:srgbClr val="FF0000"/>
                </a:solidFill>
              </a:rPr>
              <a:t>ую </a:t>
            </a:r>
            <a:r>
              <a:rPr lang="ru-RU" sz="4400" dirty="0" smtClean="0"/>
              <a:t>(ед., ж., В.) туфельку,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400" dirty="0" smtClean="0"/>
              <a:t>на сказочн</a:t>
            </a:r>
            <a:r>
              <a:rPr lang="ru-RU" sz="4400" dirty="0" smtClean="0">
                <a:solidFill>
                  <a:srgbClr val="FF0000"/>
                </a:solidFill>
              </a:rPr>
              <a:t>ом </a:t>
            </a:r>
            <a:r>
              <a:rPr lang="ru-RU" sz="4400" dirty="0"/>
              <a:t>(ед., </a:t>
            </a:r>
            <a:r>
              <a:rPr lang="ru-RU" sz="4400" dirty="0" smtClean="0"/>
              <a:t>м., П.) балу, у королевск</a:t>
            </a:r>
            <a:r>
              <a:rPr lang="ru-RU" sz="4400" dirty="0" smtClean="0">
                <a:solidFill>
                  <a:srgbClr val="FF0000"/>
                </a:solidFill>
              </a:rPr>
              <a:t>ого </a:t>
            </a:r>
            <a:r>
              <a:rPr lang="ru-RU" sz="4400" dirty="0"/>
              <a:t>(ед., м., </a:t>
            </a:r>
            <a:r>
              <a:rPr lang="ru-RU" sz="4400" dirty="0" smtClean="0"/>
              <a:t>Р.) дворца,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400" dirty="0" smtClean="0"/>
              <a:t>от добр</a:t>
            </a:r>
            <a:r>
              <a:rPr lang="ru-RU" sz="4400" dirty="0" smtClean="0">
                <a:solidFill>
                  <a:srgbClr val="FF0000"/>
                </a:solidFill>
              </a:rPr>
              <a:t>ой </a:t>
            </a:r>
            <a:r>
              <a:rPr lang="ru-RU" sz="4400" dirty="0"/>
              <a:t>(ед., </a:t>
            </a:r>
            <a:r>
              <a:rPr lang="ru-RU" sz="4400" dirty="0" smtClean="0"/>
              <a:t>ж., Р.)  </a:t>
            </a:r>
            <a:r>
              <a:rPr lang="ru-RU" sz="4400" dirty="0"/>
              <a:t>феи</a:t>
            </a:r>
          </a:p>
        </p:txBody>
      </p:sp>
    </p:spTree>
    <p:extLst>
      <p:ext uri="{BB962C8B-B14F-4D97-AF65-F5344CB8AC3E}">
        <p14:creationId xmlns:p14="http://schemas.microsoft.com/office/powerpoint/2010/main" val="7628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Угадай сказочного героя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1590"/>
            <a:ext cx="2098568" cy="3394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38377"/>
            <a:ext cx="2741843" cy="37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Физминутка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9582"/>
            <a:ext cx="7283152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600" b="1" dirty="0"/>
              <a:t>Столовая посуда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995686"/>
            <a:ext cx="76137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Школьная столовая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4663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Физминутка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9582"/>
            <a:ext cx="7776864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600" b="1" dirty="0"/>
              <a:t>Учительский журнал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995686"/>
            <a:ext cx="81065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Учительская закрыта </a:t>
            </a:r>
          </a:p>
        </p:txBody>
      </p:sp>
    </p:spTree>
    <p:extLst>
      <p:ext uri="{BB962C8B-B14F-4D97-AF65-F5344CB8AC3E}">
        <p14:creationId xmlns:p14="http://schemas.microsoft.com/office/powerpoint/2010/main" val="31029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Физминутка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9582"/>
            <a:ext cx="7283152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600" b="1" dirty="0"/>
              <a:t>Больной палец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995686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Пришёл больной</a:t>
            </a:r>
            <a:r>
              <a:rPr lang="ru-RU" sz="6600" dirty="0"/>
              <a:t> 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1659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Физминутка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9582"/>
            <a:ext cx="7776864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b="1" dirty="0"/>
              <a:t>Дежурный по классу 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995686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Дежурный врач </a:t>
            </a:r>
            <a:r>
              <a:rPr lang="ru-RU" sz="6600" dirty="0"/>
              <a:t> 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5274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Михаил Михайлович Пришвин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i="1" dirty="0">
                <a:solidFill>
                  <a:srgbClr val="C00000"/>
                </a:solidFill>
              </a:rPr>
              <a:t>1873 – 1954)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200151"/>
            <a:ext cx="497889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звестный </a:t>
            </a:r>
            <a:r>
              <a:rPr lang="ru-RU" dirty="0"/>
              <a:t>советский писатель, прозаик, публицист. Автор большого количества произведений для детей, рассказов о природе и охоте. </a:t>
            </a:r>
          </a:p>
        </p:txBody>
      </p:sp>
      <p:pic>
        <p:nvPicPr>
          <p:cNvPr id="5" name="Picture 6" descr="http://www.claw.ru/book8/23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7614"/>
            <a:ext cx="2727131" cy="364311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4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7534"/>
            <a:ext cx="7077472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>
                <a:solidFill>
                  <a:srgbClr val="C00000"/>
                </a:solidFill>
              </a:rPr>
              <a:t>Заседание редакционного </a:t>
            </a:r>
            <a:endParaRPr lang="ru-RU" sz="60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C00000"/>
                </a:solidFill>
              </a:rPr>
              <a:t>совета </a:t>
            </a:r>
            <a:r>
              <a:rPr lang="ru-RU" sz="6000" b="1" i="1" dirty="0">
                <a:solidFill>
                  <a:srgbClr val="C00000"/>
                </a:solidFill>
              </a:rPr>
              <a:t>журнала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Книги М. Пришвина для детей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4" descr="_910218274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15567"/>
            <a:ext cx="1883875" cy="300169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30032424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15566"/>
            <a:ext cx="2136769" cy="300761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100061536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3468"/>
            <a:ext cx="2002042" cy="301971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000384538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23678"/>
            <a:ext cx="2038412" cy="29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00046126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8388"/>
            <a:ext cx="2094764" cy="299010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Михаил Пришвин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«Старый дед»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15591"/>
            <a:ext cx="5256584" cy="3253435"/>
          </a:xfrm>
        </p:spPr>
      </p:pic>
    </p:spTree>
    <p:extLst>
      <p:ext uri="{BB962C8B-B14F-4D97-AF65-F5344CB8AC3E}">
        <p14:creationId xmlns:p14="http://schemas.microsoft.com/office/powerpoint/2010/main" val="257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Домашнее задание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15566"/>
            <a:ext cx="7509520" cy="33944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На выбор:</a:t>
            </a:r>
          </a:p>
          <a:p>
            <a:pPr lvl="0"/>
            <a:r>
              <a:rPr lang="ru-RU" dirty="0"/>
              <a:t>Упр. 74</a:t>
            </a:r>
          </a:p>
          <a:p>
            <a:pPr lvl="0"/>
            <a:r>
              <a:rPr lang="ru-RU" dirty="0"/>
              <a:t>Выписать 10 словосочетаний из произведений М. Пришвина. </a:t>
            </a:r>
            <a:r>
              <a:rPr lang="ru-RU" dirty="0" smtClean="0"/>
              <a:t>Определить </a:t>
            </a:r>
            <a:r>
              <a:rPr lang="ru-RU" dirty="0"/>
              <a:t>падеж имён прилагательных.</a:t>
            </a:r>
          </a:p>
          <a:p>
            <a:pPr lvl="0"/>
            <a:r>
              <a:rPr lang="ru-RU" dirty="0"/>
              <a:t>Написать небольшой рассказ </a:t>
            </a:r>
          </a:p>
          <a:p>
            <a:pPr marL="0" lvl="0" indent="0">
              <a:buNone/>
            </a:pPr>
            <a:r>
              <a:rPr lang="ru-RU" dirty="0" smtClean="0"/>
              <a:t>     о </a:t>
            </a:r>
            <a:r>
              <a:rPr lang="ru-RU" dirty="0"/>
              <a:t>природе.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5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63590"/>
            <a:ext cx="611257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spc="50" dirty="0" smtClean="0">
                <a:ln w="1143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9600" b="1" spc="50" dirty="0" smtClean="0">
                <a:ln w="11430">
                  <a:solidFill>
                    <a:schemeClr val="bg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 урок!</a:t>
            </a:r>
            <a:endParaRPr lang="ru-RU" sz="9600" b="1" spc="50" dirty="0">
              <a:ln w="11430">
                <a:solidFill>
                  <a:schemeClr val="bg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Словарик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43558"/>
            <a:ext cx="7581528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Редакция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орган, связанный с подготовкой и выпуском книг, газет, журналов.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Редактор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руководитель печатного органа (газет, журналов, книг).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Журналист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человек, который собирает и обрабатывает разнообразную информацию.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Корреспондент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сотрудник печатного органа, который посылает в редакцию разные сообщения.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Корректор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сотрудник редакции, который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корректирует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исправляет ошибки.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Название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журнала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I:\К открытому уроку\прилагательное ребус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1590"/>
            <a:ext cx="687705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87624" y="3360062"/>
            <a:ext cx="5984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Прилагательное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Задачи урока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00151"/>
            <a:ext cx="7211144" cy="3394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6000" b="1" dirty="0" smtClean="0"/>
              <a:t> Повторить …….</a:t>
            </a:r>
          </a:p>
          <a:p>
            <a:pPr>
              <a:buFont typeface="Wingdings" pitchFamily="2" charset="2"/>
              <a:buChar char="Ø"/>
            </a:pPr>
            <a:r>
              <a:rPr lang="ru-RU" sz="6000" b="1" dirty="0" smtClean="0"/>
              <a:t> Упражняться ……</a:t>
            </a:r>
          </a:p>
          <a:p>
            <a:pPr>
              <a:buFont typeface="Wingdings" pitchFamily="2" charset="2"/>
              <a:buChar char="Ø"/>
            </a:pPr>
            <a:r>
              <a:rPr lang="ru-RU" sz="6000" b="1" dirty="0" smtClean="0"/>
              <a:t> Развивать ……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2127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Чистописание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75606"/>
            <a:ext cx="7571184" cy="3394472"/>
          </a:xfrm>
        </p:spPr>
        <p:txBody>
          <a:bodyPr/>
          <a:lstStyle/>
          <a:p>
            <a:pPr marL="0" indent="0">
              <a:buNone/>
            </a:pPr>
            <a:r>
              <a:rPr lang="ru-RU" sz="8800" b="1" dirty="0" err="1">
                <a:latin typeface="Propisi" pitchFamily="2" charset="0"/>
              </a:rPr>
              <a:t>ойыйийоеееаяяяыеиы</a:t>
            </a:r>
            <a:endParaRPr lang="ru-RU" sz="8800" b="1" dirty="0">
              <a:latin typeface="Propisi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3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Чистописание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75606"/>
            <a:ext cx="7571184" cy="3394472"/>
          </a:xfrm>
        </p:spPr>
        <p:txBody>
          <a:bodyPr/>
          <a:lstStyle/>
          <a:p>
            <a:pPr marL="0" indent="0">
              <a:buNone/>
            </a:pPr>
            <a:r>
              <a:rPr lang="ru-RU" sz="8800" b="1" dirty="0" err="1">
                <a:latin typeface="Propisi" pitchFamily="2" charset="0"/>
              </a:rPr>
              <a:t>ойыйийоеееаяяяыеиы</a:t>
            </a:r>
            <a:endParaRPr lang="ru-RU" sz="8800" b="1" dirty="0">
              <a:latin typeface="Propisi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99311" y="1347614"/>
            <a:ext cx="0" cy="15841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20072" y="1347614"/>
            <a:ext cx="0" cy="15841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04248" y="1347614"/>
            <a:ext cx="0" cy="15841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Интервью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15566"/>
            <a:ext cx="7499176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Интервью </a:t>
            </a:r>
            <a:r>
              <a:rPr lang="ru-RU" sz="3600" dirty="0" smtClean="0"/>
              <a:t>– предназначенная для печати (или передачи по радио, телевидению) беседа с каким-нибудь лицом.</a:t>
            </a:r>
            <a:endParaRPr lang="ru-RU" sz="3600" dirty="0"/>
          </a:p>
        </p:txBody>
      </p:sp>
      <p:pic>
        <p:nvPicPr>
          <p:cNvPr id="4" name="Рисунок 3" descr="Картинки по запросу интервью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9822"/>
            <a:ext cx="2160240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45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Дополните текст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dirty="0" smtClean="0"/>
              <a:t>          </a:t>
            </a:r>
            <a:r>
              <a:rPr lang="ru-RU" i="1" dirty="0" smtClean="0"/>
              <a:t>Лодка причалила к           берегу.          тропинка вывела нас к           лесу. Долго бродили мы по          лесу и          лугу. Вдруг с          поля поднялись гуси и полетели к          озеру. Раздался выстрел.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i="1" dirty="0" smtClean="0"/>
              <a:t>Стая уток улетела к          лесу.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6444208" y="1203598"/>
            <a:ext cx="457200" cy="626368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3203848" y="1777624"/>
            <a:ext cx="457200" cy="626368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4788024" y="1203598"/>
            <a:ext cx="457200" cy="626368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7583760" y="1777624"/>
            <a:ext cx="457200" cy="626368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2267744" y="2283718"/>
            <a:ext cx="457200" cy="626368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4644008" y="2302218"/>
            <a:ext cx="457200" cy="626368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2975248" y="2859782"/>
            <a:ext cx="457200" cy="626368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4415408" y="3470548"/>
            <a:ext cx="457200" cy="626368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364</Words>
  <Application>Microsoft Office PowerPoint</Application>
  <PresentationFormat>Экран (16:9)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Презентация PowerPoint</vt:lpstr>
      <vt:lpstr>Презентация PowerPoint</vt:lpstr>
      <vt:lpstr>Словарик</vt:lpstr>
      <vt:lpstr>Название журнала</vt:lpstr>
      <vt:lpstr>Задачи урока</vt:lpstr>
      <vt:lpstr>Чистописание</vt:lpstr>
      <vt:lpstr>Чистописание</vt:lpstr>
      <vt:lpstr>Интервью</vt:lpstr>
      <vt:lpstr>Дополните текст</vt:lpstr>
      <vt:lpstr>Угадай сказочного героя</vt:lpstr>
      <vt:lpstr>Угадай сказочного героя</vt:lpstr>
      <vt:lpstr>Угадай сказочного героя</vt:lpstr>
      <vt:lpstr>Угадай сказочного героя</vt:lpstr>
      <vt:lpstr>Угадай сказочного героя</vt:lpstr>
      <vt:lpstr>Физминутка</vt:lpstr>
      <vt:lpstr>Физминутка</vt:lpstr>
      <vt:lpstr>Физминутка</vt:lpstr>
      <vt:lpstr>Физминутка</vt:lpstr>
      <vt:lpstr>Михаил Михайлович Пришвин  (1873 – 1954) </vt:lpstr>
      <vt:lpstr>Книги М. Пришвина для детей</vt:lpstr>
      <vt:lpstr>Михаил Пришвин «Старый дед»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Валентина_2</dc:creator>
  <cp:lastModifiedBy>User</cp:lastModifiedBy>
  <cp:revision>21</cp:revision>
  <dcterms:created xsi:type="dcterms:W3CDTF">2016-11-25T12:56:57Z</dcterms:created>
  <dcterms:modified xsi:type="dcterms:W3CDTF">2017-02-17T05:21:17Z</dcterms:modified>
</cp:coreProperties>
</file>